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  <p:sldMasterId id="2147483650" r:id="rId3"/>
  </p:sldMasterIdLst>
  <p:notesMasterIdLst>
    <p:notesMasterId r:id="rId15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80" r:id="rId11"/>
    <p:sldId id="263" r:id="rId12"/>
    <p:sldId id="278" r:id="rId13"/>
    <p:sldId id="265" r:id="rId14"/>
  </p:sldIdLst>
  <p:sldSz cx="9144000" cy="6858000" type="screen4x3"/>
  <p:notesSz cx="6858000" cy="9144000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Arial Unicode MS" pitchFamily="34" charset="-128"/>
        <a:cs typeface="+mn-cs"/>
      </a:defRPr>
    </a:lvl1pPr>
    <a:lvl2pPr marL="742950" indent="-28575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Arial Unicode MS" pitchFamily="34" charset="-128"/>
        <a:cs typeface="+mn-cs"/>
      </a:defRPr>
    </a:lvl2pPr>
    <a:lvl3pPr marL="11430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Arial Unicode MS" pitchFamily="34" charset="-128"/>
        <a:cs typeface="+mn-cs"/>
      </a:defRPr>
    </a:lvl3pPr>
    <a:lvl4pPr marL="16002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Arial Unicode MS" pitchFamily="34" charset="-128"/>
        <a:cs typeface="+mn-cs"/>
      </a:defRPr>
    </a:lvl4pPr>
    <a:lvl5pPr marL="20574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Arial Unicode MS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Arial Unicode MS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Arial Unicode MS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Arial Unicode MS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Arial Unicode MS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0" d="100"/>
          <a:sy n="120" d="100"/>
        </p:scale>
        <p:origin x="1344" y="10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360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  <p:sp>
        <p:nvSpPr>
          <p:cNvPr id="4099" name="AutoShape 2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  <p:sp>
        <p:nvSpPr>
          <p:cNvPr id="4100" name="AutoShape 3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  <p:sp>
        <p:nvSpPr>
          <p:cNvPr id="4101" name="AutoShape 4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  <p:sp>
        <p:nvSpPr>
          <p:cNvPr id="4102" name="AutoShape 5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  <p:sp>
        <p:nvSpPr>
          <p:cNvPr id="4103" name="Rectangle 6"/>
          <p:cNvSpPr>
            <a:spLocks noGrp="1" noChangeArrowheads="1"/>
          </p:cNvSpPr>
          <p:nvPr>
            <p:ph type="sldImg"/>
          </p:nvPr>
        </p:nvSpPr>
        <p:spPr bwMode="auto">
          <a:xfrm>
            <a:off x="-11798300" y="-11796713"/>
            <a:ext cx="11790362" cy="12484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" name="Rectangle 7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76875" cy="41052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noProof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7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5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588" y="0"/>
            <a:ext cx="1587" cy="158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3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1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-14225588" y="-11796713"/>
            <a:ext cx="16651288" cy="12490451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-14225588" y="-11796713"/>
            <a:ext cx="16651288" cy="12490451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-14225588" y="-11796713"/>
            <a:ext cx="16649701" cy="12488863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1638" cy="411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Text Box 2"/>
          <p:cNvSpPr txBox="1"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69812F-7C97-4A5C-A532-EA5020ED99C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80089194"/>
      </p:ext>
    </p:extLst>
  </p:cSld>
  <p:clrMapOvr>
    <a:masterClrMapping/>
  </p:clrMapOvr>
  <p:transition spd="med" advClick="0" advTm="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48A078-ED95-4E46-80DA-8A6B0C020AD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0849523"/>
      </p:ext>
    </p:extLst>
  </p:cSld>
  <p:clrMapOvr>
    <a:masterClrMapping/>
  </p:clrMapOvr>
  <p:transition spd="med" advClick="0" advTm="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4C5EA0-5881-470F-961B-3ED713EBD7B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44848399"/>
      </p:ext>
    </p:extLst>
  </p:cSld>
  <p:clrMapOvr>
    <a:masterClrMapping/>
  </p:clrMapOvr>
  <p:transition spd="med" advClick="0" advTm="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3838" cy="39719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3438" y="1600200"/>
            <a:ext cx="4033837" cy="39719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49B49B-F7CD-4EE8-B54F-F0D25CEB949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84972961"/>
      </p:ext>
    </p:extLst>
  </p:cSld>
  <p:clrMapOvr>
    <a:masterClrMapping/>
  </p:clrMapOvr>
  <p:transition spd="med" advClick="0" advTm="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08DCA0-751D-4920-921F-6FEFF0D1B49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71107758"/>
      </p:ext>
    </p:extLst>
  </p:cSld>
  <p:clrMapOvr>
    <a:masterClrMapping/>
  </p:clrMapOvr>
  <p:transition spd="med" advClick="0" advTm="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B5FF1B-D992-4E22-886E-864682A1E66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06272628"/>
      </p:ext>
    </p:extLst>
  </p:cSld>
  <p:clrMapOvr>
    <a:masterClrMapping/>
  </p:clrMapOvr>
  <p:transition spd="med" advClick="0" advTm="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BA0BB4-01BD-4E84-80BF-1561A0C8455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09616443"/>
      </p:ext>
    </p:extLst>
  </p:cSld>
  <p:clrMapOvr>
    <a:masterClrMapping/>
  </p:clrMapOvr>
  <p:transition spd="med" advClick="0" advTm="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96240E-FCAD-435D-ABB9-A5543FA4595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15192640"/>
      </p:ext>
    </p:extLst>
  </p:cSld>
  <p:clrMapOvr>
    <a:masterClrMapping/>
  </p:clrMapOvr>
  <p:transition spd="med" advClick="0" advTm="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E9278C-FAA1-4BEF-98F7-9CC0FD66B09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25740385"/>
      </p:ext>
    </p:extLst>
  </p:cSld>
  <p:clrMapOvr>
    <a:masterClrMapping/>
  </p:clrMapOvr>
  <p:transition spd="med" advClick="0" advTm="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7A65B7-1B97-48C7-AB38-A8EAABF22EB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59182626"/>
      </p:ext>
    </p:extLst>
  </p:cSld>
  <p:clrMapOvr>
    <a:masterClrMapping/>
  </p:clrMapOvr>
  <p:transition spd="med" advClick="0" advTm="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3050" y="274638"/>
            <a:ext cx="2054225" cy="5297487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3450" cy="529748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A20FC4-90FA-4499-BD89-81596221AFF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39966728"/>
      </p:ext>
    </p:extLst>
  </p:cSld>
  <p:clrMapOvr>
    <a:masterClrMapping/>
  </p:clrMapOvr>
  <p:transition spd="med" advClick="0" advTm="7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B822BF-5FC8-449B-AD54-10E57712525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32000992"/>
      </p:ext>
    </p:extLst>
  </p:cSld>
  <p:clrMapOvr>
    <a:masterClrMapping/>
  </p:clrMapOvr>
  <p:transition spd="med" advClick="0" advTm="7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7357F2-623A-48EA-A19B-482BA8565A6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00002602"/>
      </p:ext>
    </p:extLst>
  </p:cSld>
  <p:clrMapOvr>
    <a:masterClrMapping/>
  </p:clrMapOvr>
  <p:transition spd="med" advClick="0" advTm="7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4FA526-1540-46DA-830B-D3EDF6A42B7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16165510"/>
      </p:ext>
    </p:extLst>
  </p:cSld>
  <p:clrMapOvr>
    <a:masterClrMapping/>
  </p:clrMapOvr>
  <p:transition spd="med" advClick="0" advTm="700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3838" cy="39719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3438" y="1600200"/>
            <a:ext cx="4033837" cy="39719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2262BF-9FE5-41F1-888F-3B9F6DB0D03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60877134"/>
      </p:ext>
    </p:extLst>
  </p:cSld>
  <p:clrMapOvr>
    <a:masterClrMapping/>
  </p:clrMapOvr>
  <p:transition spd="med" advClick="0" advTm="700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077555-D595-4CDC-8484-44F1C5931A6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56790757"/>
      </p:ext>
    </p:extLst>
  </p:cSld>
  <p:clrMapOvr>
    <a:masterClrMapping/>
  </p:clrMapOvr>
  <p:transition spd="med" advClick="0" advTm="700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594BD2-1EE2-495B-BE7B-85DC1068BF9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55249714"/>
      </p:ext>
    </p:extLst>
  </p:cSld>
  <p:clrMapOvr>
    <a:masterClrMapping/>
  </p:clrMapOvr>
  <p:transition spd="med" advClick="0" advTm="700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5E3809-EDB9-4000-8367-8D03750F2AA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01288580"/>
      </p:ext>
    </p:extLst>
  </p:cSld>
  <p:clrMapOvr>
    <a:masterClrMapping/>
  </p:clrMapOvr>
  <p:transition spd="med" advClick="0" advTm="700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55E2B9-4D5A-4D7F-9A10-F6BF9574341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20295878"/>
      </p:ext>
    </p:extLst>
  </p:cSld>
  <p:clrMapOvr>
    <a:masterClrMapping/>
  </p:clrMapOvr>
  <p:transition spd="med" advClick="0" advTm="700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94A648-B6DC-4E40-B5B7-71EC9441F27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97563370"/>
      </p:ext>
    </p:extLst>
  </p:cSld>
  <p:clrMapOvr>
    <a:masterClrMapping/>
  </p:clrMapOvr>
  <p:transition spd="med" advClick="0" advTm="700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DFA644-68B9-4440-AB5B-DA94B397614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76913074"/>
      </p:ext>
    </p:extLst>
  </p:cSld>
  <p:clrMapOvr>
    <a:masterClrMapping/>
  </p:clrMapOvr>
  <p:transition spd="med" advClick="0" advTm="700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3050" y="274638"/>
            <a:ext cx="2054225" cy="5297487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3450" cy="529748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957B48-CD49-437F-A668-3702B981F4A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31272549"/>
      </p:ext>
    </p:extLst>
  </p:cSld>
  <p:clrMapOvr>
    <a:masterClrMapping/>
  </p:clrMapOvr>
  <p:transition spd="med" advClick="0" advTm="700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0075" cy="113347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153ADA-2FC6-46E4-A26E-8ACA64B4DD4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05527139"/>
      </p:ext>
    </p:extLst>
  </p:cSld>
  <p:clrMapOvr>
    <a:masterClrMapping/>
  </p:clrMapOvr>
  <p:transition spd="med" advClick="0" advTm="700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4D5B7E-1D15-46D4-A6F4-02CCCF0BBD7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38859588"/>
      </p:ext>
    </p:extLst>
  </p:cSld>
  <p:clrMapOvr>
    <a:masterClrMapping/>
  </p:clrMapOvr>
  <p:transition spd="med" advClick="0" advTm="700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258D44-0C3E-42EF-94CF-B145A49A5E0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22707421"/>
      </p:ext>
    </p:extLst>
  </p:cSld>
  <p:clrMapOvr>
    <a:masterClrMapping/>
  </p:clrMapOvr>
  <p:transition spd="med" advClick="0" advTm="700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089BD2-2BFC-4116-9427-C220B9F88BE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66470921"/>
      </p:ext>
    </p:extLst>
  </p:cSld>
  <p:clrMapOvr>
    <a:masterClrMapping/>
  </p:clrMapOvr>
  <p:transition spd="med" advClick="0" advTm="700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3838" cy="39719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3438" y="1600200"/>
            <a:ext cx="4033837" cy="39719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B66C59-A18F-40B1-AE6D-EF851FC21BF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87543158"/>
      </p:ext>
    </p:extLst>
  </p:cSld>
  <p:clrMapOvr>
    <a:masterClrMapping/>
  </p:clrMapOvr>
  <p:transition spd="med" advClick="0" advTm="700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6EC87F-8B36-490B-BF37-681EA7253DD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14589399"/>
      </p:ext>
    </p:extLst>
  </p:cSld>
  <p:clrMapOvr>
    <a:masterClrMapping/>
  </p:clrMapOvr>
  <p:transition spd="med" advClick="0" advTm="700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FE4AC6-F6EE-4776-8CD5-5DA6E73A4A8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59796895"/>
      </p:ext>
    </p:extLst>
  </p:cSld>
  <p:clrMapOvr>
    <a:masterClrMapping/>
  </p:clrMapOvr>
  <p:transition spd="med" advClick="0" advTm="700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275791-D88F-406D-8F00-6272F8484DE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46026130"/>
      </p:ext>
    </p:extLst>
  </p:cSld>
  <p:clrMapOvr>
    <a:masterClrMapping/>
  </p:clrMapOvr>
  <p:transition spd="med" advClick="0" advTm="700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B011DB-D64D-4E19-B623-E8524243A1D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03212509"/>
      </p:ext>
    </p:extLst>
  </p:cSld>
  <p:clrMapOvr>
    <a:masterClrMapping/>
  </p:clrMapOvr>
  <p:transition spd="med" advClick="0" advTm="700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BDCEDF-6922-4E7A-95CB-2958AE946B9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48944648"/>
      </p:ext>
    </p:extLst>
  </p:cSld>
  <p:clrMapOvr>
    <a:masterClrMapping/>
  </p:clrMapOvr>
  <p:transition spd="med" advClick="0" advTm="700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71F6DD-7E65-4F83-BF26-1B6CDA55470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98983106"/>
      </p:ext>
    </p:extLst>
  </p:cSld>
  <p:clrMapOvr>
    <a:masterClrMapping/>
  </p:clrMapOvr>
  <p:transition spd="med" advClick="0" advTm="700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3050" y="274638"/>
            <a:ext cx="2054225" cy="5297487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3450" cy="529748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4A455B-F9F8-4A0C-9A2D-F3C0D19B9AE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17686452"/>
      </p:ext>
    </p:extLst>
  </p:cSld>
  <p:clrMapOvr>
    <a:masterClrMapping/>
  </p:clrMapOvr>
  <p:transition spd="med" advClick="0" advTm="7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0075" cy="113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заголовка щелкните мышью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0075" cy="397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щелкните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4075" cy="3556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Arial Unicode MS" panose="020B0604020202020204" pitchFamily="34" charset="-128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Text Box 4"/>
          <p:cNvSpPr txBox="1">
            <a:spLocks noChangeArrowheads="1"/>
          </p:cNvSpPr>
          <p:nvPr/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4075" cy="3556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buSzPct val="100000"/>
              <a:defRPr>
                <a:solidFill>
                  <a:srgbClr val="000000"/>
                </a:solidFill>
                <a:cs typeface="+mn-cs"/>
              </a:defRPr>
            </a:lvl1pPr>
          </a:lstStyle>
          <a:p>
            <a:pPr>
              <a:defRPr/>
            </a:pPr>
            <a:fld id="{1DAB53B1-4A0A-4BF1-BC1C-DB21E429D3A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ransition spd="med" advClick="0" advTm="7000"/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Arial Unicode MS" pitchFamily="34" charset="-128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Arial Unicode MS" pitchFamily="34" charset="-128"/>
          <a:cs typeface="Arial Unicode MS" panose="020B0604020202020204" pitchFamily="34" charset="-128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Arial Unicode MS" pitchFamily="34" charset="-128"/>
          <a:cs typeface="Arial Unicode MS" panose="020B0604020202020204" pitchFamily="34" charset="-128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Arial Unicode MS" pitchFamily="34" charset="-128"/>
          <a:cs typeface="Arial Unicode MS" panose="020B0604020202020204" pitchFamily="34" charset="-128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Arial Unicode MS" pitchFamily="34" charset="-128"/>
          <a:cs typeface="Arial Unicode MS" panose="020B0604020202020204" pitchFamily="34" charset="-128"/>
        </a:defRPr>
      </a:lvl5pPr>
      <a:lvl6pPr marL="25146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cs typeface="Arial Unicode MS" panose="020B0604020202020204" pitchFamily="34" charset="-128"/>
        </a:defRPr>
      </a:lvl6pPr>
      <a:lvl7pPr marL="29718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cs typeface="Arial Unicode MS" panose="020B0604020202020204" pitchFamily="34" charset="-128"/>
        </a:defRPr>
      </a:lvl7pPr>
      <a:lvl8pPr marL="3429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cs typeface="Arial Unicode MS" panose="020B0604020202020204" pitchFamily="34" charset="-128"/>
        </a:defRPr>
      </a:lvl8pPr>
      <a:lvl9pPr marL="3886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cs typeface="Arial Unicode MS" panose="020B0604020202020204" pitchFamily="34" charset="-128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buChar char="•"/>
        <a:defRPr sz="3200" kern="1200">
          <a:solidFill>
            <a:srgbClr val="000000"/>
          </a:solidFill>
          <a:latin typeface="+mn-lt"/>
          <a:ea typeface="Arial Unicode MS" pitchFamily="34" charset="-128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buChar char="–"/>
        <a:defRPr sz="2800" kern="1200">
          <a:solidFill>
            <a:srgbClr val="000000"/>
          </a:solidFill>
          <a:latin typeface="+mn-lt"/>
          <a:ea typeface="Arial Unicode MS" pitchFamily="34" charset="-128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buChar char="•"/>
        <a:defRPr sz="2400" kern="1200">
          <a:solidFill>
            <a:srgbClr val="000000"/>
          </a:solidFill>
          <a:latin typeface="+mn-lt"/>
          <a:ea typeface="Arial Unicode MS" pitchFamily="34" charset="-128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buChar char="–"/>
        <a:defRPr sz="2000" kern="1200">
          <a:solidFill>
            <a:srgbClr val="000000"/>
          </a:solidFill>
          <a:latin typeface="+mn-lt"/>
          <a:ea typeface="Arial Unicode MS" pitchFamily="34" charset="-128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buChar char="»"/>
        <a:defRPr sz="2000" kern="1200">
          <a:solidFill>
            <a:srgbClr val="000000"/>
          </a:solidFill>
          <a:latin typeface="+mn-lt"/>
          <a:ea typeface="Arial Unicode MS" pitchFamily="34" charset="-128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0075" cy="113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заголовка щелкните мышью</a:t>
            </a:r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0075" cy="397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щелкните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4075" cy="3556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buClrTx/>
              <a:buSzPct val="100000"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1200">
                <a:solidFill>
                  <a:srgbClr val="898989"/>
                </a:solidFill>
                <a:latin typeface="Times New Roman" panose="02020603050405020304" pitchFamily="18" charset="0"/>
                <a:ea typeface="+mn-ea"/>
                <a:cs typeface="Segoe UI" panose="020B0502040204020203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053" name="Text Box 4"/>
          <p:cNvSpPr txBox="1">
            <a:spLocks noChangeArrowheads="1"/>
          </p:cNvSpPr>
          <p:nvPr/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4075" cy="3556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SzPct val="100000"/>
              <a:defRPr sz="12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pPr>
              <a:defRPr/>
            </a:pPr>
            <a:fld id="{22A79E8C-4B3D-437B-B381-05F5C9C8EC7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ransition spd="med" advClick="0" advTm="7000"/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Arial Unicode MS" pitchFamily="34" charset="-128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Arial Unicode MS" pitchFamily="34" charset="-128"/>
          <a:cs typeface="Arial Unicode MS" panose="020B0604020202020204" pitchFamily="34" charset="-128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Arial Unicode MS" pitchFamily="34" charset="-128"/>
          <a:cs typeface="Arial Unicode MS" panose="020B0604020202020204" pitchFamily="34" charset="-128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Arial Unicode MS" pitchFamily="34" charset="-128"/>
          <a:cs typeface="Arial Unicode MS" panose="020B0604020202020204" pitchFamily="34" charset="-128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Arial Unicode MS" pitchFamily="34" charset="-128"/>
          <a:cs typeface="Arial Unicode MS" panose="020B0604020202020204" pitchFamily="34" charset="-128"/>
        </a:defRPr>
      </a:lvl5pPr>
      <a:lvl6pPr marL="25146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cs typeface="Arial Unicode MS" panose="020B0604020202020204" pitchFamily="34" charset="-128"/>
        </a:defRPr>
      </a:lvl6pPr>
      <a:lvl7pPr marL="29718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cs typeface="Arial Unicode MS" panose="020B0604020202020204" pitchFamily="34" charset="-128"/>
        </a:defRPr>
      </a:lvl7pPr>
      <a:lvl8pPr marL="3429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cs typeface="Arial Unicode MS" panose="020B0604020202020204" pitchFamily="34" charset="-128"/>
        </a:defRPr>
      </a:lvl8pPr>
      <a:lvl9pPr marL="3886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cs typeface="Arial Unicode MS" panose="020B0604020202020204" pitchFamily="34" charset="-128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buChar char="•"/>
        <a:defRPr sz="3200" kern="1200">
          <a:solidFill>
            <a:srgbClr val="000000"/>
          </a:solidFill>
          <a:latin typeface="+mn-lt"/>
          <a:ea typeface="Arial Unicode MS" pitchFamily="34" charset="-128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buChar char="–"/>
        <a:defRPr sz="2800" kern="1200">
          <a:solidFill>
            <a:srgbClr val="000000"/>
          </a:solidFill>
          <a:latin typeface="+mn-lt"/>
          <a:ea typeface="Arial Unicode MS" pitchFamily="34" charset="-128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buChar char="•"/>
        <a:defRPr sz="2400" kern="1200">
          <a:solidFill>
            <a:srgbClr val="000000"/>
          </a:solidFill>
          <a:latin typeface="+mn-lt"/>
          <a:ea typeface="Arial Unicode MS" pitchFamily="34" charset="-128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buChar char="–"/>
        <a:defRPr sz="2000" kern="1200">
          <a:solidFill>
            <a:srgbClr val="000000"/>
          </a:solidFill>
          <a:latin typeface="+mn-lt"/>
          <a:ea typeface="Arial Unicode MS" pitchFamily="34" charset="-128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buChar char="»"/>
        <a:defRPr sz="2000" kern="1200">
          <a:solidFill>
            <a:srgbClr val="000000"/>
          </a:solidFill>
          <a:latin typeface="+mn-lt"/>
          <a:ea typeface="Arial Unicode MS" pitchFamily="34" charset="-128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50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0075" cy="113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заголовка щелкните мышью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0075" cy="397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щелкните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4075" cy="3556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buClrTx/>
              <a:buSzPct val="100000"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1200">
                <a:solidFill>
                  <a:srgbClr val="898989"/>
                </a:solidFill>
                <a:latin typeface="Times New Roman" panose="02020603050405020304" pitchFamily="18" charset="0"/>
                <a:ea typeface="+mn-ea"/>
                <a:cs typeface="Segoe UI" panose="020B0502040204020203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078" name="Text Box 5"/>
          <p:cNvSpPr txBox="1">
            <a:spLocks noChangeArrowheads="1"/>
          </p:cNvSpPr>
          <p:nvPr/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4075" cy="3556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SzPct val="100000"/>
              <a:defRPr sz="12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pPr>
              <a:defRPr/>
            </a:pPr>
            <a:fld id="{B2595384-50B4-4B33-A288-EB3FBBE2C72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ransition spd="med" advClick="0" advTm="7000"/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Arial Unicode MS" pitchFamily="34" charset="-128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Arial Unicode MS" pitchFamily="34" charset="-128"/>
          <a:cs typeface="Arial Unicode MS" panose="020B0604020202020204" pitchFamily="34" charset="-128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Arial Unicode MS" pitchFamily="34" charset="-128"/>
          <a:cs typeface="Arial Unicode MS" panose="020B0604020202020204" pitchFamily="34" charset="-128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Arial Unicode MS" pitchFamily="34" charset="-128"/>
          <a:cs typeface="Arial Unicode MS" panose="020B0604020202020204" pitchFamily="34" charset="-128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Arial Unicode MS" pitchFamily="34" charset="-128"/>
          <a:cs typeface="Arial Unicode MS" panose="020B0604020202020204" pitchFamily="34" charset="-128"/>
        </a:defRPr>
      </a:lvl5pPr>
      <a:lvl6pPr marL="25146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cs typeface="Arial Unicode MS" panose="020B0604020202020204" pitchFamily="34" charset="-128"/>
        </a:defRPr>
      </a:lvl6pPr>
      <a:lvl7pPr marL="29718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cs typeface="Arial Unicode MS" panose="020B0604020202020204" pitchFamily="34" charset="-128"/>
        </a:defRPr>
      </a:lvl7pPr>
      <a:lvl8pPr marL="3429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cs typeface="Arial Unicode MS" panose="020B0604020202020204" pitchFamily="34" charset="-128"/>
        </a:defRPr>
      </a:lvl8pPr>
      <a:lvl9pPr marL="3886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cs typeface="Arial Unicode MS" panose="020B0604020202020204" pitchFamily="34" charset="-128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buChar char="•"/>
        <a:defRPr sz="3200" kern="1200">
          <a:solidFill>
            <a:srgbClr val="000000"/>
          </a:solidFill>
          <a:latin typeface="+mn-lt"/>
          <a:ea typeface="Arial Unicode MS" pitchFamily="34" charset="-128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buChar char="–"/>
        <a:defRPr sz="2800" kern="1200">
          <a:solidFill>
            <a:srgbClr val="000000"/>
          </a:solidFill>
          <a:latin typeface="+mn-lt"/>
          <a:ea typeface="Arial Unicode MS" pitchFamily="34" charset="-128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buChar char="•"/>
        <a:defRPr sz="2400" kern="1200">
          <a:solidFill>
            <a:srgbClr val="000000"/>
          </a:solidFill>
          <a:latin typeface="+mn-lt"/>
          <a:ea typeface="Arial Unicode MS" pitchFamily="34" charset="-128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buChar char="–"/>
        <a:defRPr sz="2000" kern="1200">
          <a:solidFill>
            <a:srgbClr val="000000"/>
          </a:solidFill>
          <a:latin typeface="+mn-lt"/>
          <a:ea typeface="Arial Unicode MS" pitchFamily="34" charset="-128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buChar char="»"/>
        <a:defRPr sz="2000" kern="1200">
          <a:solidFill>
            <a:srgbClr val="000000"/>
          </a:solidFill>
          <a:latin typeface="+mn-lt"/>
          <a:ea typeface="Arial Unicode MS" pitchFamily="34" charset="-128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3.xml"/><Relationship Id="rId1" Type="http://schemas.openxmlformats.org/officeDocument/2006/relationships/audio" Target="file:///C:\Users\Sate67\Desktop\&#1074;&#1089;&#1103;&#1082;&#1086;&#1077;\&#1072;&#1074;&#1090;&#1086;&#1082;&#1088;&#1077;&#1089;&#1083;&#1072;\&#1055;&#1044;&#1044;%20-%20&#1052;&#1080;&#1085;&#1091;&#1089;.mp3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1"/>
          <p:cNvSpPr txBox="1">
            <a:spLocks noChangeArrowheads="1"/>
          </p:cNvSpPr>
          <p:nvPr/>
        </p:nvSpPr>
        <p:spPr bwMode="auto">
          <a:xfrm>
            <a:off x="1285875" y="1000125"/>
            <a:ext cx="6143625" cy="4786313"/>
          </a:xfrm>
          <a:prstGeom prst="rect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9pPr>
          </a:lstStyle>
          <a:p>
            <a:pPr algn="ctr" eaLnBrk="1" hangingPunct="1">
              <a:buSzPct val="100000"/>
            </a:pPr>
            <a:r>
              <a:rPr lang="ru-RU" altLang="ru-RU" sz="60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перевозки детей в автомобиле </a:t>
            </a:r>
          </a:p>
          <a:p>
            <a:pPr algn="ctr" eaLnBrk="1" hangingPunct="1">
              <a:buSzPct val="100000"/>
            </a:pPr>
            <a:r>
              <a:rPr lang="ru-RU" altLang="ru-RU" sz="4800" b="1" i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</a:p>
          <a:p>
            <a:pPr algn="ctr" eaLnBrk="1" hangingPunct="1">
              <a:buSzPct val="100000"/>
            </a:pPr>
            <a:r>
              <a:rPr lang="ru-RU" altLang="ru-RU" sz="1900" b="1" i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</a:t>
            </a:r>
            <a:r>
              <a:rPr lang="en-US" altLang="ru-RU" sz="1900" b="1" i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</a:t>
            </a:r>
            <a:endParaRPr lang="ru-RU" altLang="ru-RU" sz="1900" b="1" i="1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ПДД - Минус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813" y="585787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7000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1"/>
          <p:cNvSpPr txBox="1">
            <a:spLocks noChangeArrowheads="1"/>
          </p:cNvSpPr>
          <p:nvPr/>
        </p:nvSpPr>
        <p:spPr bwMode="auto">
          <a:xfrm>
            <a:off x="365125" y="30163"/>
            <a:ext cx="8229600" cy="143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  <p:sp>
        <p:nvSpPr>
          <p:cNvPr id="7171" name="Rectangle 2"/>
          <p:cNvSpPr>
            <a:spLocks noChangeArrowheads="1"/>
          </p:cNvSpPr>
          <p:nvPr/>
        </p:nvSpPr>
        <p:spPr bwMode="auto">
          <a:xfrm>
            <a:off x="647700" y="1655763"/>
            <a:ext cx="82296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  <p:sp>
        <p:nvSpPr>
          <p:cNvPr id="7172" name="AutoShape 4"/>
          <p:cNvSpPr>
            <a:spLocks noChangeArrowheads="1"/>
          </p:cNvSpPr>
          <p:nvPr/>
        </p:nvSpPr>
        <p:spPr bwMode="auto">
          <a:xfrm>
            <a:off x="2195513" y="1341438"/>
            <a:ext cx="5878512" cy="2671762"/>
          </a:xfrm>
          <a:prstGeom prst="cloudCallout">
            <a:avLst>
              <a:gd name="adj1" fmla="val -37093"/>
              <a:gd name="adj2" fmla="val 80361"/>
            </a:avLst>
          </a:prstGeom>
          <a:blipFill dpi="0" rotWithShape="0">
            <a:blip r:embed="rId4"/>
            <a:srcRect/>
            <a:stretch>
              <a:fillRect/>
            </a:stretch>
          </a:blipFill>
          <a:ln w="9360">
            <a:solidFill>
              <a:srgbClr val="3465AF"/>
            </a:solidFill>
            <a:round/>
            <a:headEnd/>
            <a:tailEnd/>
          </a:ln>
        </p:spPr>
        <p:txBody>
          <a:bodyPr wrap="none" lIns="90000" tIns="45000" rIns="90000" bIns="45000" anchor="ctr" anchorCtr="1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9pPr>
          </a:lstStyle>
          <a:p>
            <a:pPr algn="ctr" eaLnBrk="1" hangingPunct="1">
              <a:buSzPct val="100000"/>
            </a:pPr>
            <a:r>
              <a:rPr lang="ru-RU" altLang="ru-RU" sz="2000" b="1">
                <a:solidFill>
                  <a:srgbClr val="FFFF00"/>
                </a:solidFill>
              </a:rPr>
              <a:t>Дети – это самое дорогое, </a:t>
            </a:r>
          </a:p>
          <a:p>
            <a:pPr algn="ctr" eaLnBrk="1" hangingPunct="1">
              <a:buSzPct val="100000"/>
            </a:pPr>
            <a:r>
              <a:rPr lang="ru-RU" altLang="ru-RU" sz="2000" b="1">
                <a:solidFill>
                  <a:srgbClr val="FFFF00"/>
                </a:solidFill>
              </a:rPr>
              <a:t>что у нас есть и мы должны их беречь. </a:t>
            </a:r>
          </a:p>
          <a:p>
            <a:pPr algn="ctr" eaLnBrk="1" hangingPunct="1">
              <a:buSzPct val="100000"/>
            </a:pPr>
            <a:r>
              <a:rPr lang="ru-RU" altLang="ru-RU" sz="2000" b="1">
                <a:solidFill>
                  <a:srgbClr val="FFFF00"/>
                </a:solidFill>
              </a:rPr>
              <a:t>    Одним из способов защиты наших детей</a:t>
            </a:r>
          </a:p>
          <a:p>
            <a:pPr algn="ctr" eaLnBrk="1" hangingPunct="1">
              <a:buSzPct val="100000"/>
            </a:pPr>
            <a:r>
              <a:rPr lang="ru-RU" altLang="ru-RU" sz="2000" b="1">
                <a:solidFill>
                  <a:srgbClr val="FFFF00"/>
                </a:solidFill>
              </a:rPr>
              <a:t> является их передвижение, а точнее</a:t>
            </a:r>
            <a:r>
              <a:rPr lang="ru-RU" altLang="ru-RU" sz="3200" b="1">
                <a:solidFill>
                  <a:srgbClr val="FFFF00"/>
                </a:solidFill>
              </a:rPr>
              <a:t> </a:t>
            </a:r>
          </a:p>
          <a:p>
            <a:pPr algn="ctr" eaLnBrk="1" hangingPunct="1">
              <a:buSzPct val="100000"/>
            </a:pPr>
            <a:r>
              <a:rPr lang="ru-RU" altLang="ru-RU" sz="2000" b="1">
                <a:solidFill>
                  <a:srgbClr val="FFFF00"/>
                </a:solidFill>
              </a:rPr>
              <a:t>перевозка в автомобиле.</a:t>
            </a:r>
          </a:p>
        </p:txBody>
      </p:sp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8013" y="3527425"/>
            <a:ext cx="3240087" cy="333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7174" name="Рисунок 6" descr="hello_html_m3bcffbe2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3471863"/>
            <a:ext cx="2638425" cy="3386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7000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Рисунок 1" descr="upload-0437bc50-2150-11e5-aedc-c55b5551474f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785813"/>
            <a:ext cx="7429500" cy="507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699792" y="1507242"/>
            <a:ext cx="4032448" cy="120032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ru-R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Многие родители являются автомобилистами, осуществляющими перевозку </a:t>
            </a:r>
            <a:r>
              <a:rPr lang="ru-RU" b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детей на </a:t>
            </a:r>
            <a:r>
              <a:rPr lang="ru-R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личном автотранспорте</a:t>
            </a:r>
          </a:p>
        </p:txBody>
      </p:sp>
      <p:pic>
        <p:nvPicPr>
          <p:cNvPr id="9220" name="Рисунок 4" descr="hello_html_m3bcffbe2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3429000"/>
            <a:ext cx="2263775" cy="290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7000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1"/>
          <p:cNvSpPr txBox="1">
            <a:spLocks noChangeArrowheads="1"/>
          </p:cNvSpPr>
          <p:nvPr/>
        </p:nvSpPr>
        <p:spPr bwMode="auto">
          <a:xfrm>
            <a:off x="457200" y="174625"/>
            <a:ext cx="8229600" cy="143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  <p:pic>
        <p:nvPicPr>
          <p:cNvPr id="11267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476250"/>
            <a:ext cx="7416800" cy="583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7000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1"/>
          <p:cNvSpPr txBox="1">
            <a:spLocks noChangeArrowheads="1"/>
          </p:cNvSpPr>
          <p:nvPr/>
        </p:nvSpPr>
        <p:spPr bwMode="auto">
          <a:xfrm>
            <a:off x="1547813" y="1341438"/>
            <a:ext cx="6192837" cy="345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9pPr>
          </a:lstStyle>
          <a:p>
            <a:pPr algn="ctr"/>
            <a:r>
              <a:rPr lang="ru-RU" altLang="ru-RU" b="1">
                <a:solidFill>
                  <a:srgbClr val="0000FF"/>
                </a:solidFill>
              </a:rPr>
              <a:t>Согласно Правилам Дорожного Движения, </a:t>
            </a:r>
          </a:p>
          <a:p>
            <a:pPr algn="ctr"/>
            <a:r>
              <a:rPr lang="ru-RU" altLang="ru-RU" b="1">
                <a:solidFill>
                  <a:srgbClr val="0000FF"/>
                </a:solidFill>
              </a:rPr>
              <a:t>а именно пункту 22.9 </a:t>
            </a:r>
          </a:p>
          <a:p>
            <a:pPr algn="ctr"/>
            <a:r>
              <a:rPr lang="ru-RU" altLang="ru-RU" b="1">
                <a:solidFill>
                  <a:srgbClr val="0000FF"/>
                </a:solidFill>
              </a:rPr>
              <a:t>Перевозка детей допускается при условии</a:t>
            </a:r>
          </a:p>
          <a:p>
            <a:pPr algn="ctr"/>
            <a:r>
              <a:rPr lang="ru-RU" altLang="ru-RU" b="1">
                <a:solidFill>
                  <a:srgbClr val="0000FF"/>
                </a:solidFill>
              </a:rPr>
              <a:t> обеспечения их безопасности с учетом особенностей конструкции транспортного средства. </a:t>
            </a:r>
          </a:p>
          <a:p>
            <a:pPr algn="ctr"/>
            <a:r>
              <a:rPr lang="ru-RU" altLang="ru-RU" b="1">
                <a:solidFill>
                  <a:srgbClr val="0000FF"/>
                </a:solidFill>
              </a:rPr>
              <a:t>Вся суть в том, что ребенка в возрасте до 12 лет необходимо перевозить в автомобиле только с использованием специальных детских удерживающих устройств, соответствующих весу и росту ребенка, </a:t>
            </a:r>
          </a:p>
          <a:p>
            <a:pPr algn="ctr"/>
            <a:r>
              <a:rPr lang="ru-RU" altLang="ru-RU" b="1">
                <a:solidFill>
                  <a:srgbClr val="0000FF"/>
                </a:solidFill>
              </a:rPr>
              <a:t>или иных средств, позволяющих пристегнуть ребенка с помощью ремней безопасности. </a:t>
            </a:r>
          </a:p>
          <a:p>
            <a:pPr algn="ctr"/>
            <a:r>
              <a:rPr lang="ru-RU" altLang="ru-RU" b="1">
                <a:solidFill>
                  <a:srgbClr val="0000FF"/>
                </a:solidFill>
              </a:rPr>
              <a:t>Все детские кресла делятся на группы по возрасту и весу ребенка. Не стоит брать кресло на вырост. </a:t>
            </a:r>
          </a:p>
          <a:p>
            <a:pPr algn="ctr"/>
            <a:r>
              <a:rPr lang="ru-RU" altLang="ru-RU" b="1">
                <a:solidFill>
                  <a:srgbClr val="0000FF"/>
                </a:solidFill>
              </a:rPr>
              <a:t>Помните, что здоровье и жизнь вашего ребенка </a:t>
            </a:r>
          </a:p>
          <a:p>
            <a:pPr algn="ctr"/>
            <a:r>
              <a:rPr lang="ru-RU" altLang="ru-RU" b="1">
                <a:solidFill>
                  <a:srgbClr val="0000FF"/>
                </a:solidFill>
              </a:rPr>
              <a:t>дороже всего.</a:t>
            </a:r>
          </a:p>
        </p:txBody>
      </p:sp>
    </p:spTree>
  </p:cSld>
  <p:clrMapOvr>
    <a:masterClrMapping/>
  </p:clrMapOvr>
  <p:transition spd="med" advClick="0" advTm="7000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3"/>
          <p:cNvSpPr>
            <a:spLocks noGrp="1"/>
          </p:cNvSpPr>
          <p:nvPr>
            <p:ph type="title"/>
          </p:nvPr>
        </p:nvSpPr>
        <p:spPr>
          <a:xfrm>
            <a:off x="3635375" y="692150"/>
            <a:ext cx="2376488" cy="1584325"/>
          </a:xfrm>
        </p:spPr>
        <p:txBody>
          <a:bodyPr/>
          <a:lstStyle/>
          <a:p>
            <a:r>
              <a:rPr lang="ru-RU" altLang="ru-RU" b="1" smtClean="0"/>
              <a:t/>
            </a:r>
            <a:br>
              <a:rPr lang="ru-RU" altLang="ru-RU" b="1" smtClean="0"/>
            </a:br>
            <a:r>
              <a:rPr lang="ru-RU" altLang="ru-RU" b="1" smtClean="0"/>
              <a:t/>
            </a:r>
            <a:br>
              <a:rPr lang="ru-RU" altLang="ru-RU" b="1" smtClean="0"/>
            </a:br>
            <a:r>
              <a:rPr lang="ru-RU" altLang="ru-RU" b="1" smtClean="0"/>
              <a:t/>
            </a:r>
            <a:br>
              <a:rPr lang="ru-RU" altLang="ru-RU" b="1" smtClean="0"/>
            </a:br>
            <a:r>
              <a:rPr lang="ru-RU" altLang="ru-RU" b="1" smtClean="0"/>
              <a:t/>
            </a:r>
            <a:br>
              <a:rPr lang="ru-RU" altLang="ru-RU" b="1" smtClean="0"/>
            </a:br>
            <a:r>
              <a:rPr lang="ru-RU" altLang="ru-RU" b="1" smtClean="0"/>
              <a:t/>
            </a:r>
            <a:br>
              <a:rPr lang="ru-RU" altLang="ru-RU" b="1" smtClean="0"/>
            </a:br>
            <a:r>
              <a:rPr lang="ru-RU" altLang="ru-RU" b="1" smtClean="0"/>
              <a:t/>
            </a:r>
            <a:br>
              <a:rPr lang="ru-RU" altLang="ru-RU" b="1" smtClean="0"/>
            </a:br>
            <a:r>
              <a:rPr lang="ru-RU" altLang="ru-RU" b="1" smtClean="0"/>
              <a:t/>
            </a:r>
            <a:br>
              <a:rPr lang="ru-RU" altLang="ru-RU" b="1" smtClean="0"/>
            </a:br>
            <a:r>
              <a:rPr lang="ru-RU" altLang="ru-RU" b="1" smtClean="0"/>
              <a:t/>
            </a:r>
            <a:br>
              <a:rPr lang="ru-RU" altLang="ru-RU" b="1" smtClean="0"/>
            </a:br>
            <a:r>
              <a:rPr lang="ru-RU" altLang="ru-RU" b="1" smtClean="0"/>
              <a:t/>
            </a:r>
            <a:br>
              <a:rPr lang="ru-RU" altLang="ru-RU" b="1" smtClean="0"/>
            </a:br>
            <a:r>
              <a:rPr lang="ru-RU" altLang="ru-RU" b="1" smtClean="0"/>
              <a:t/>
            </a:r>
            <a:br>
              <a:rPr lang="ru-RU" altLang="ru-RU" b="1" smtClean="0"/>
            </a:br>
            <a:r>
              <a:rPr lang="ru-RU" altLang="ru-RU" b="1" smtClean="0"/>
              <a:t/>
            </a:r>
            <a:br>
              <a:rPr lang="ru-RU" altLang="ru-RU" b="1" smtClean="0"/>
            </a:br>
            <a:r>
              <a:rPr lang="ru-RU" altLang="ru-RU" b="1" smtClean="0"/>
              <a:t/>
            </a:r>
            <a:br>
              <a:rPr lang="ru-RU" altLang="ru-RU" b="1" smtClean="0"/>
            </a:br>
            <a:r>
              <a:rPr lang="ru-RU" altLang="ru-RU" b="1" smtClean="0"/>
              <a:t/>
            </a:r>
            <a:br>
              <a:rPr lang="ru-RU" altLang="ru-RU" b="1" smtClean="0"/>
            </a:br>
            <a:r>
              <a:rPr lang="ru-RU" altLang="ru-RU" b="1" smtClean="0"/>
              <a:t/>
            </a:r>
            <a:br>
              <a:rPr lang="ru-RU" altLang="ru-RU" b="1" smtClean="0"/>
            </a:br>
            <a:r>
              <a:rPr lang="ru-RU" altLang="ru-RU" b="1" smtClean="0"/>
              <a:t/>
            </a:r>
            <a:br>
              <a:rPr lang="ru-RU" altLang="ru-RU" b="1" smtClean="0"/>
            </a:br>
            <a:r>
              <a:rPr lang="ru-RU" altLang="ru-RU" b="1" smtClean="0"/>
              <a:t/>
            </a:r>
            <a:br>
              <a:rPr lang="ru-RU" altLang="ru-RU" b="1" smtClean="0"/>
            </a:br>
            <a:r>
              <a:rPr lang="ru-RU" altLang="ru-RU" b="1" smtClean="0"/>
              <a:t/>
            </a:r>
            <a:br>
              <a:rPr lang="ru-RU" altLang="ru-RU" b="1" smtClean="0"/>
            </a:br>
            <a:r>
              <a:rPr lang="ru-RU" altLang="ru-RU" b="1" smtClean="0"/>
              <a:t/>
            </a:r>
            <a:br>
              <a:rPr lang="ru-RU" altLang="ru-RU" b="1" smtClean="0"/>
            </a:br>
            <a:r>
              <a:rPr lang="ru-RU" altLang="ru-RU" b="1" smtClean="0"/>
              <a:t/>
            </a:r>
            <a:br>
              <a:rPr lang="ru-RU" altLang="ru-RU" b="1" smtClean="0"/>
            </a:br>
            <a:r>
              <a:rPr lang="ru-RU" altLang="ru-RU" b="1" smtClean="0"/>
              <a:t/>
            </a:r>
            <a:br>
              <a:rPr lang="ru-RU" altLang="ru-RU" b="1" smtClean="0"/>
            </a:br>
            <a:r>
              <a:rPr lang="ru-RU" altLang="ru-RU" b="1" smtClean="0"/>
              <a:t/>
            </a:r>
            <a:br>
              <a:rPr lang="ru-RU" altLang="ru-RU" b="1" smtClean="0"/>
            </a:br>
            <a:r>
              <a:rPr lang="ru-RU" altLang="ru-RU" b="1" smtClean="0"/>
              <a:t/>
            </a:r>
            <a:br>
              <a:rPr lang="ru-RU" altLang="ru-RU" b="1" smtClean="0"/>
            </a:br>
            <a:r>
              <a:rPr lang="ru-RU" altLang="ru-RU" b="1" smtClean="0"/>
              <a:t/>
            </a:r>
            <a:br>
              <a:rPr lang="ru-RU" altLang="ru-RU" b="1" smtClean="0"/>
            </a:br>
            <a:r>
              <a:rPr lang="ru-RU" altLang="ru-RU" b="1" smtClean="0"/>
              <a:t/>
            </a:r>
            <a:br>
              <a:rPr lang="ru-RU" altLang="ru-RU" b="1" smtClean="0"/>
            </a:br>
            <a:r>
              <a:rPr lang="ru-RU" altLang="ru-RU" b="1" smtClean="0"/>
              <a:t/>
            </a:r>
            <a:br>
              <a:rPr lang="ru-RU" altLang="ru-RU" b="1" smtClean="0"/>
            </a:br>
            <a:r>
              <a:rPr lang="ru-RU" altLang="ru-RU" b="1" smtClean="0"/>
              <a:t/>
            </a:r>
            <a:br>
              <a:rPr lang="ru-RU" altLang="ru-RU" b="1" smtClean="0"/>
            </a:br>
            <a:endParaRPr lang="ru-RU" altLang="ru-RU" b="1" smtClean="0"/>
          </a:p>
        </p:txBody>
      </p:sp>
      <p:pic>
        <p:nvPicPr>
          <p:cNvPr id="8" name="Рисунок 7" descr="detskaya-lulka-dlya-avtomobilya-500x3101-300x18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3763" y="554038"/>
            <a:ext cx="2554287" cy="1584325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Рисунок 9" descr="36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97625" y="549275"/>
            <a:ext cx="1800225" cy="1520825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3203575" y="2000250"/>
            <a:ext cx="276225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endParaRPr lang="ru-RU" sz="2000" b="1" dirty="0">
              <a:ln w="12700">
                <a:solidFill>
                  <a:srgbClr val="FF0000"/>
                </a:solidFill>
                <a:prstDash val="solid"/>
              </a:ln>
              <a:blipFill>
                <a:blip r:embed="rId6"/>
                <a:tile tx="0" ty="0" sx="100000" sy="100000" flip="none" algn="tl"/>
              </a:blip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6" name="Прямоугольник 1"/>
          <p:cNvSpPr>
            <a:spLocks noChangeArrowheads="1"/>
          </p:cNvSpPr>
          <p:nvPr/>
        </p:nvSpPr>
        <p:spPr bwMode="auto">
          <a:xfrm>
            <a:off x="1154113" y="2187575"/>
            <a:ext cx="7058025" cy="421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269875"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1pPr>
            <a:lvl2pPr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2pPr>
            <a:lvl3pPr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3pPr>
            <a:lvl4pPr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4pPr>
            <a:lvl5pPr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9pPr>
          </a:lstStyle>
          <a:p>
            <a:pPr algn="ctr">
              <a:spcBef>
                <a:spcPts val="1125"/>
              </a:spcBef>
              <a:spcAft>
                <a:spcPts val="1125"/>
              </a:spcAft>
            </a:pPr>
            <a:r>
              <a:rPr lang="ru-RU" altLang="ru-RU" b="1">
                <a:solidFill>
                  <a:srgbClr val="002060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Детское кресло должно быть безопасным и комфортным, чтобы ребенку было удобно сидеть в нем. Необходимо, чтобы крепление кресла было прочным. Исследование, проведенное в Германии, показало: наиболее безопасное крепление детского сидения к креслу автомобиля – система ISOFIX. </a:t>
            </a:r>
          </a:p>
          <a:p>
            <a:pPr algn="ctr">
              <a:spcBef>
                <a:spcPts val="1125"/>
              </a:spcBef>
              <a:spcAft>
                <a:spcPts val="1125"/>
              </a:spcAft>
            </a:pPr>
            <a:r>
              <a:rPr lang="ru-RU" altLang="ru-RU" b="1">
                <a:solidFill>
                  <a:srgbClr val="002060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Кресло рекомендуют располагать для большей безопасности за спиной водителя. </a:t>
            </a:r>
            <a:r>
              <a:rPr lang="ru-RU" altLang="ru-RU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зависимости от веса и возраста ребенка, кресла распределяют на пять категорий:</a:t>
            </a:r>
            <a:endParaRPr lang="ru-RU" altLang="ru-RU" sz="1600" b="1">
              <a:solidFill>
                <a:srgbClr val="002060"/>
              </a:solidFill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buSzPts val="1000"/>
              <a:buFont typeface="Symbol" panose="05050102010706020507" pitchFamily="18" charset="2"/>
              <a:buChar char=""/>
            </a:pPr>
            <a:r>
              <a:rPr lang="ru-RU" altLang="ru-RU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«0» (младенцы) – 0-10 кг (от 0 до 9 месяцев);</a:t>
            </a:r>
            <a:endParaRPr lang="ru-RU" altLang="ru-RU" sz="1400" b="1">
              <a:solidFill>
                <a:srgbClr val="00206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buSzPts val="1000"/>
              <a:buFont typeface="Symbol" panose="05050102010706020507" pitchFamily="18" charset="2"/>
              <a:buChar char=""/>
            </a:pPr>
            <a:r>
              <a:rPr lang="ru-RU" altLang="ru-RU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«0+» («младенцы+») – 0-13кг (от 0 до 18 месяцев);</a:t>
            </a:r>
            <a:endParaRPr lang="ru-RU" altLang="ru-RU" sz="1400" b="1">
              <a:solidFill>
                <a:srgbClr val="002060"/>
              </a:solidFill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buSzPts val="1000"/>
              <a:buFont typeface="Symbol" panose="05050102010706020507" pitchFamily="18" charset="2"/>
              <a:buChar char=""/>
            </a:pPr>
            <a:r>
              <a:rPr lang="ru-RU" altLang="ru-RU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«1» («малыши») – 9-18 кг (от 8 месяцев до 4 лет);</a:t>
            </a:r>
            <a:endParaRPr lang="ru-RU" altLang="ru-RU" sz="1400" b="1">
              <a:solidFill>
                <a:srgbClr val="002060"/>
              </a:solidFill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buSzPts val="1000"/>
              <a:buFont typeface="Symbol" panose="05050102010706020507" pitchFamily="18" charset="2"/>
              <a:buChar char=""/>
            </a:pPr>
            <a:r>
              <a:rPr lang="ru-RU" altLang="ru-RU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«2» («малыши») – 15-25 кг (от 3 лет до 7 лет);</a:t>
            </a:r>
            <a:endParaRPr lang="ru-RU" altLang="ru-RU" sz="1400" b="1">
              <a:solidFill>
                <a:srgbClr val="002060"/>
              </a:solidFill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buSzPts val="1000"/>
              <a:buFont typeface="Symbol" panose="05050102010706020507" pitchFamily="18" charset="2"/>
              <a:buChar char=""/>
            </a:pPr>
            <a:r>
              <a:rPr lang="ru-RU" altLang="ru-RU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«3» («юниоры») – 22-36 кг (от 5 до 12 лет).</a:t>
            </a:r>
            <a:endParaRPr lang="ru-RU" altLang="ru-RU" sz="1400" b="1">
              <a:solidFill>
                <a:srgbClr val="002060"/>
              </a:solidFill>
              <a:cs typeface="Calibri" panose="020F0502020204030204" pitchFamily="34" charset="0"/>
            </a:endParaRPr>
          </a:p>
        </p:txBody>
      </p:sp>
    </p:spTree>
  </p:cSld>
  <p:clrMapOvr>
    <a:masterClrMapping/>
  </p:clrMapOvr>
  <p:transition spd="med" advClick="0" advTm="7000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detskie_uderzhivayushchie_ustroystv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32138" y="1376363"/>
            <a:ext cx="5803900" cy="5383212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7411" name="Рисунок 3" descr="hello_html_m3bcffbe2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3286125"/>
            <a:ext cx="2693988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Рисунок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41438"/>
            <a:ext cx="2987675" cy="1944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7000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Рисунок 2" descr="Instruction 718 (01-02)2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38" y="714375"/>
            <a:ext cx="4214812" cy="5494338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6913" y="3929063"/>
            <a:ext cx="2438400" cy="2506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7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6438" y="3643313"/>
            <a:ext cx="2641600" cy="271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0483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620713"/>
            <a:ext cx="7224713" cy="541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7000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Рисунок 3" descr="hello_html_m3bcffbe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1050"/>
            <a:ext cx="2754313" cy="353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2349500"/>
            <a:ext cx="5200650" cy="352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7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798513" y="758825"/>
            <a:ext cx="7488237" cy="247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9pPr>
          </a:lstStyle>
          <a:p>
            <a:pPr algn="ctr" eaLnBrk="1" hangingPunct="1">
              <a:spcBef>
                <a:spcPts val="1200"/>
              </a:spcBef>
              <a:spcAft>
                <a:spcPts val="100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ru-RU" altLang="ru-RU" sz="3200" b="1">
                <a:solidFill>
                  <a:srgbClr val="C00000"/>
                </a:solidFill>
                <a:latin typeface="Times New Roman" panose="02020603050405020304" pitchFamily="18" charset="0"/>
              </a:rPr>
              <a:t>ДОРОГИЕ РОДИТЕЛИ! </a:t>
            </a:r>
          </a:p>
          <a:p>
            <a:pPr algn="ctr" eaLnBrk="1" hangingPunct="1">
              <a:spcBef>
                <a:spcPts val="1200"/>
              </a:spcBef>
              <a:spcAft>
                <a:spcPts val="100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ru-RU" altLang="ru-RU" sz="3200" b="1">
                <a:solidFill>
                  <a:srgbClr val="C00000"/>
                </a:solidFill>
                <a:latin typeface="Times New Roman" panose="02020603050405020304" pitchFamily="18" charset="0"/>
              </a:rPr>
              <a:t>ПОМНИТЕ! </a:t>
            </a:r>
          </a:p>
          <a:p>
            <a:pPr algn="ctr" eaLnBrk="1" hangingPunct="1">
              <a:spcBef>
                <a:spcPts val="1200"/>
              </a:spcBef>
              <a:spcAft>
                <a:spcPts val="100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 sz="1000" b="1" i="1">
              <a:solidFill>
                <a:srgbClr val="000000"/>
              </a:solidFill>
            </a:endParaRPr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4319588" y="3144838"/>
            <a:ext cx="3743325" cy="1751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9pPr>
          </a:lstStyle>
          <a:p>
            <a:pPr eaLnBrk="1" hangingPunct="1">
              <a:spcBef>
                <a:spcPts val="1200"/>
              </a:spcBef>
              <a:spcAft>
                <a:spcPts val="100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 sz="1000">
              <a:solidFill>
                <a:srgbClr val="000000"/>
              </a:solidFill>
            </a:endParaRPr>
          </a:p>
          <a:p>
            <a:pPr eaLnBrk="1" hangingPunct="1">
              <a:spcBef>
                <a:spcPts val="1200"/>
              </a:spcBef>
              <a:spcAft>
                <a:spcPts val="100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 sz="1000">
              <a:solidFill>
                <a:srgbClr val="000000"/>
              </a:solidFill>
            </a:endParaRPr>
          </a:p>
        </p:txBody>
      </p:sp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3743325" y="2998788"/>
            <a:ext cx="40640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9pPr>
          </a:lstStyle>
          <a:p>
            <a:pPr eaLnBrk="1" hangingPunct="1">
              <a:spcBef>
                <a:spcPts val="1200"/>
              </a:spcBef>
              <a:spcAft>
                <a:spcPts val="100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ru-RU" altLang="ru-RU" sz="1000">
                <a:solidFill>
                  <a:srgbClr val="000000"/>
                </a:solidFill>
              </a:rPr>
              <a:t>:</a:t>
            </a:r>
          </a:p>
          <a:p>
            <a:pPr eaLnBrk="1" hangingPunct="1">
              <a:spcBef>
                <a:spcPts val="1200"/>
              </a:spcBef>
              <a:spcAft>
                <a:spcPts val="100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 sz="1000">
              <a:solidFill>
                <a:srgbClr val="000000"/>
              </a:solidFill>
            </a:endParaRPr>
          </a:p>
        </p:txBody>
      </p:sp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3506788" y="2662238"/>
            <a:ext cx="4824412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Arial Unicode MS" pitchFamily="34" charset="-128"/>
              </a:defRPr>
            </a:lvl9pPr>
          </a:lstStyle>
          <a:p>
            <a:pPr algn="ctr"/>
            <a:r>
              <a:rPr lang="ru-RU" altLang="ru-RU" sz="24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Соблюдать эти правила не сложно, тем более, когда в ваших руках жизнь вашего ребенка. Если вы своим примером будете показывать детям, что эти правила важны, то и дети будут их соблюдать. </a:t>
            </a:r>
          </a:p>
          <a:p>
            <a:pPr algn="ctr"/>
            <a:r>
              <a:rPr lang="ru-RU" altLang="ru-RU" sz="24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Берегите себя и своих детей!</a:t>
            </a:r>
          </a:p>
        </p:txBody>
      </p:sp>
      <p:pic>
        <p:nvPicPr>
          <p:cNvPr id="23558" name="Рисунок 5" descr="99462174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857250"/>
            <a:ext cx="1122363" cy="1636713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7000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"/>
        <a:ea typeface=""/>
        <a:cs typeface="Arial Unicode MS"/>
      </a:majorFont>
      <a:minorFont>
        <a:latin typeface="Calibri"/>
        <a:ea typeface=""/>
        <a:cs typeface="Arial Unicode MS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cs typeface="Arial Unicode MS" panose="020B0604020202020204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cs typeface="Arial Unicode MS" panose="020B0604020202020204" pitchFamily="34" charset="-128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"/>
        <a:ea typeface=""/>
        <a:cs typeface="Arial Unicode MS"/>
      </a:majorFont>
      <a:minorFont>
        <a:latin typeface="Calibri"/>
        <a:ea typeface=""/>
        <a:cs typeface="Arial Unicode MS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cs typeface="Arial Unicode MS" panose="020B0604020202020204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cs typeface="Arial Unicode MS" panose="020B0604020202020204" pitchFamily="34" charset="-128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"/>
        <a:ea typeface=""/>
        <a:cs typeface="Arial Unicode MS"/>
      </a:majorFont>
      <a:minorFont>
        <a:latin typeface="Calibri"/>
        <a:ea typeface=""/>
        <a:cs typeface="Arial Unicode MS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cs typeface="Arial Unicode MS" panose="020B0604020202020204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cs typeface="Arial Unicode MS" panose="020B0604020202020204" pitchFamily="34" charset="-128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437</TotalTime>
  <Words>251</Words>
  <Application>Microsoft Office PowerPoint</Application>
  <PresentationFormat>Экран (4:3)</PresentationFormat>
  <Paragraphs>31</Paragraphs>
  <Slides>11</Slides>
  <Notes>9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11</vt:i4>
      </vt:variant>
    </vt:vector>
  </HeadingPairs>
  <TitlesOfParts>
    <vt:vector size="20" baseType="lpstr">
      <vt:lpstr>Calibri</vt:lpstr>
      <vt:lpstr>Arial Unicode MS</vt:lpstr>
      <vt:lpstr>Arial</vt:lpstr>
      <vt:lpstr>Times New Roman</vt:lpstr>
      <vt:lpstr>Segoe UI</vt:lpstr>
      <vt:lpstr>Symbol</vt:lpstr>
      <vt:lpstr>Тема Office</vt:lpstr>
      <vt:lpstr>1_Тема Office</vt:lpstr>
      <vt:lpstr>2_Тема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            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Федотова Виктория Александровна</dc:creator>
  <cp:lastModifiedBy>User</cp:lastModifiedBy>
  <cp:revision>54</cp:revision>
  <cp:lastPrinted>1601-01-01T00:00:00Z</cp:lastPrinted>
  <dcterms:created xsi:type="dcterms:W3CDTF">2011-01-05T18:31:26Z</dcterms:created>
  <dcterms:modified xsi:type="dcterms:W3CDTF">2024-02-05T04:03:12Z</dcterms:modified>
</cp:coreProperties>
</file>