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94660"/>
  </p:normalViewPr>
  <p:slideViewPr>
    <p:cSldViewPr snapToGrid="0">
      <p:cViewPr varScale="1">
        <p:scale>
          <a:sx n="89" d="100"/>
          <a:sy n="89" d="100"/>
        </p:scale>
        <p:origin x="28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204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592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278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472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498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24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369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66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228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210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663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F1F1B-8335-4F75-90C5-EE1269B835D6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3024C-964C-4797-B350-250290DEA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99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37" y="484244"/>
            <a:ext cx="6626926" cy="893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9024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Лист A4 (210x297 мм)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2024-02-08T23:00:44Z</dcterms:created>
  <dcterms:modified xsi:type="dcterms:W3CDTF">2024-02-08T23:10:53Z</dcterms:modified>
</cp:coreProperties>
</file>