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67" autoAdjust="0"/>
    <p:restoredTop sz="94660"/>
  </p:normalViewPr>
  <p:slideViewPr>
    <p:cSldViewPr snapToGrid="0">
      <p:cViewPr varScale="1">
        <p:scale>
          <a:sx n="89" d="100"/>
          <a:sy n="89" d="100"/>
        </p:scale>
        <p:origin x="28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045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498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18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846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440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679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907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09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652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721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390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30720-6094-4F02-89DA-0EE8B4DEBB38}" type="datetimeFigureOut">
              <a:rPr lang="ru-RU" smtClean="0"/>
              <a:t>09.02.2024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B0499-D947-4CE3-885F-CBD278117C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482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145" y="215153"/>
            <a:ext cx="6384406" cy="776845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855" y="8096863"/>
            <a:ext cx="2682472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5974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Лист A4 (210x297 мм)</PresentationFormat>
  <Paragraphs>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2024-02-08T23:02:08Z</dcterms:created>
  <dcterms:modified xsi:type="dcterms:W3CDTF">2024-02-08T23:10:13Z</dcterms:modified>
</cp:coreProperties>
</file>